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Η Αύξηση του CO2 και του CH4 και ο Αντίκτυπός τους στην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2365188">
              <a:defRPr spc="-225" sz="11252"/>
            </a:pPr>
            <a:r>
              <a:t>Η Αύξηση του CO2 και του CH4 και ο Αντίκτυπός τους στην</a:t>
            </a:r>
          </a:p>
          <a:p>
            <a:pPr defTabSz="2365188">
              <a:defRPr spc="-225" sz="11252"/>
            </a:pPr>
            <a:r>
              <a:t>Κλιματική Αλλαγή</a:t>
            </a:r>
          </a:p>
        </p:txBody>
      </p:sp>
      <p:sp>
        <p:nvSpPr>
          <p:cNvPr id="172" name="Αντώνιος Κομινάτος Α.Μ. 1112 2021 00077, Στέλιος Μακρής Α.Μ. 1112 2021 00096, Αλέξανδρος Αναστασόπουλος Α.Μ. 1112 2021 00010, Τσαγκαρόπουλος Ιωάννης Α.Μ. 1112 2021 00180"/>
          <p:cNvSpPr txBox="1"/>
          <p:nvPr>
            <p:ph type="subTitle" sz="quarter" idx="1"/>
          </p:nvPr>
        </p:nvSpPr>
        <p:spPr>
          <a:xfrm>
            <a:off x="1206500" y="9071540"/>
            <a:ext cx="21971000" cy="1905001"/>
          </a:xfrm>
          <a:prstGeom prst="rect">
            <a:avLst/>
          </a:prstGeom>
        </p:spPr>
        <p:txBody>
          <a:bodyPr/>
          <a:lstStyle>
            <a:lvl1pPr defTabSz="586104">
              <a:defRPr sz="3905"/>
            </a:lvl1pPr>
          </a:lstStyle>
          <a:p>
            <a:pPr/>
            <a:r>
              <a:t>Αντώνιος Κομινάτος Α.Μ. 1112 2021 00077, Στέλιος Μακρής Α.Μ. 1112 2021 00096, Αλέξανδρος Αναστασόπουλος Α.Μ. 1112 2021 00010, Τσαγκαρόπουλος Ιωάννης Α.Μ. 1112 2021 00180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ο περιβαλλοντικό ζήτημα που περιγράφετε αφορά την αύξηση των συγκεντρώσεων δύο σημαντικών αερίων θερμοκηπίου: του διοξειδίου του άνθρακα (CO2), του μεθανίου (CH4), στην ατμόσφαιρα της Γης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defRPr sz="5400"/>
            </a:pPr>
            <a:r>
              <a:t>Tο περιβαλλοντικό ζήτημα που περιγράφετε αφορά την αύξηση των συγκεντρώσεων δύο σημαντικών αερίων θερμοκηπίου: του διοξειδίου του άνθρακα (CO2), του μεθανίου (CH4), στην ατμόσφαιρα της Γης. </a:t>
            </a:r>
          </a:p>
          <a:p>
            <a:pPr marL="609600" indent="-609600">
              <a:defRPr sz="5400"/>
            </a:pPr>
            <a:r>
              <a:t>Αυτή η αύξηση επηρεάζει σημαντικά το κλίμα του πλανήτη μας και παρουσιάζει συνέπειες που θα μπορούσαν να είναι επιβλαβείς για την υγεία του πλανήτη</a:t>
            </a:r>
          </a:p>
        </p:txBody>
      </p:sp>
      <p:sp>
        <p:nvSpPr>
          <p:cNvPr id="175" name="Το περιβαλλοντικό ζήτημα"/>
          <p:cNvSpPr txBox="1"/>
          <p:nvPr/>
        </p:nvSpPr>
        <p:spPr>
          <a:xfrm>
            <a:off x="1765679" y="1622191"/>
            <a:ext cx="9241816" cy="1007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/>
            </a:lvl1pPr>
          </a:lstStyle>
          <a:p>
            <a:pPr/>
            <a:r>
              <a:t>Το περιβαλλοντικό ζήτημα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Οι μετρήσεις αερίων θερμοκηπίου δείχνουν ότι η συγκέντρωση τόσο του διοξειδίου του άνθρακα ($CO_2$) όσο και του μεθανίου ($CH_4$) αυξάνεται στην ατμόσφαιρα της Γης. Αυτή η αύξηση έχει σημαντικές συνέπειες για το κλίμα του πλανήτη μας.Για τις ανάγκες αυτο"/>
          <p:cNvSpPr txBox="1"/>
          <p:nvPr>
            <p:ph type="body" idx="1"/>
          </p:nvPr>
        </p:nvSpPr>
        <p:spPr>
          <a:xfrm>
            <a:off x="855676" y="2566865"/>
            <a:ext cx="22321824" cy="9937651"/>
          </a:xfrm>
          <a:prstGeom prst="rect">
            <a:avLst/>
          </a:prstGeom>
        </p:spPr>
        <p:txBody>
          <a:bodyPr/>
          <a:lstStyle/>
          <a:p>
            <a:pPr marL="432815" indent="-432815" defTabSz="1731220">
              <a:spcBef>
                <a:spcPts val="3100"/>
              </a:spcBef>
              <a:defRPr sz="3407"/>
            </a:pPr>
            <a:r>
              <a:t>Οι μετρήσεις αερίων θερμοκηπίου δείχνουν ότι η συγκέντρωση τόσο του διοξειδίου του άνθρακα ($CO_2$) όσο και του μεθανίου ($CH_4$) αυξάνεται στην ατμόσφαιρα της Γης. Αυτή η αύξηση έχει σημαντικές συνέπειες για το κλίμα του πλανήτη μας.Για τις ανάγκες αυτού του προβλήματος, έχουμε προσδιορίσει δύο μαθηματικές συναρτήσεις για να περιγράψουμε την αύξηση της συγκέντρωσης τους ανά έτος.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Συγκέντρωση CO2: 340e^{0.0025(t-1984)}, Συγκέντρωση CH4  10 ln (0.0025(t-1984)+1) όπου t το έτος.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Ερωτήματα:</a:t>
            </a:r>
          </a:p>
          <a:p>
            <a:pPr lvl="1" marL="865631" indent="-432815" defTabSz="1731220">
              <a:spcBef>
                <a:spcPts val="3100"/>
              </a:spcBef>
              <a:defRPr sz="3407"/>
            </a:pPr>
            <a:r>
              <a:t> Δίνονται 2 γραφικές παραστάσεις τις οποίες οι μαθητές καλούνται να αντιστοιχίουν στις εξισώσεις που προσδιορίζουν τη συγκέντρωση των 2 αερίων</a:t>
            </a:r>
          </a:p>
          <a:p>
            <a:pPr lvl="1" marL="865631" indent="-432815" defTabSz="1731220">
              <a:spcBef>
                <a:spcPts val="3100"/>
              </a:spcBef>
              <a:defRPr sz="3407"/>
            </a:pPr>
            <a:r>
              <a:t>Συγκρίνετε τους ρυθμούς μεταβολής των αεριών CΟ2 και CH4 το έτος 2022. (Χρησιμοποιήστε υπολογιστή τσέπης)</a:t>
            </a:r>
          </a:p>
          <a:p>
            <a:pPr lvl="1" marL="865631" indent="-432815" defTabSz="1731220">
              <a:spcBef>
                <a:spcPts val="3100"/>
              </a:spcBef>
              <a:defRPr sz="3407"/>
            </a:pPr>
            <a:r>
              <a:t>Συζητήστε ποιο αέριο παρουσιάζει τη μεγαλύτερη επιβλαβή επίδραση στο χρονικό διάστημα 2020-2022, δεδομένου ότι η 1 μονάδα ppm CH4 είναι 25 φορές πιο επιβλαβή από 1 μονάδα ppm CO2.(Χρησιμοποιήστε υπολογιστή τσέπης)</a:t>
            </a:r>
          </a:p>
          <a:p>
            <a:pPr lvl="1" marL="865631" indent="-432815" defTabSz="1731220">
              <a:spcBef>
                <a:spcPts val="3100"/>
              </a:spcBef>
              <a:defRPr sz="3407"/>
            </a:pPr>
            <a:r>
              <a:t>Συζητήστε με τους συμμαθητές σας ποιες θα μπορούσαν να είναι οι πιθανές συνέπειες αυτής της αύξησης στην υγεία του πλανήτη μας και προτείνετε τρόπους αντιμετώπισης της αύξησης της συγκέντρωσης των 2 αυτών αερίων στην ατμόσφαιρα</a:t>
            </a:r>
          </a:p>
        </p:txBody>
      </p:sp>
      <p:sp>
        <p:nvSpPr>
          <p:cNvPr id="178" name="Το πρόβλημα"/>
          <p:cNvSpPr txBox="1"/>
          <p:nvPr/>
        </p:nvSpPr>
        <p:spPr>
          <a:xfrm>
            <a:off x="1149562" y="956128"/>
            <a:ext cx="375605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Το πρόβλημα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